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inizio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1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2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3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4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5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6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7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8 corret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9 corretta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10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 13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Orazio spina</dc:creator>
  <cp:keywords/>
  <dc:description>generated using python-pptx</dc:description>
  <cp:lastModifiedBy>Orazio spina</cp:lastModifiedBy>
  <cp:revision>2</cp:revision>
  <dcterms:created xsi:type="dcterms:W3CDTF">2013-01-27T09:14:16Z</dcterms:created>
  <dcterms:modified xsi:type="dcterms:W3CDTF">2026-07-24T10:25:26Z</dcterms:modified>
  <cp:category/>
</cp:coreProperties>
</file>